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497" r:id="rId3"/>
    <p:sldId id="498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2A8F3-1B73-4A79-AA95-1081A51768B1}" v="3" dt="2025-12-11T14:10:37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50EBF-32D6-8C17-D3D6-66142088F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BC39090-D38B-06B3-64F8-D1013623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B20688A-0CF8-13AE-6F96-986BF59559AE}"/>
              </a:ext>
            </a:extLst>
          </p:cNvPr>
          <p:cNvSpPr txBox="1">
            <a:spLocks/>
          </p:cNvSpPr>
          <p:nvPr/>
        </p:nvSpPr>
        <p:spPr>
          <a:xfrm>
            <a:off x="276226" y="242745"/>
            <a:ext cx="11601738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00EF5B8-BBC8-6E60-F3AB-6FA65DA0BD26}"/>
              </a:ext>
            </a:extLst>
          </p:cNvPr>
          <p:cNvSpPr txBox="1">
            <a:spLocks/>
          </p:cNvSpPr>
          <p:nvPr/>
        </p:nvSpPr>
        <p:spPr>
          <a:xfrm>
            <a:off x="4514851" y="1659116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Skulk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Crash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Pod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Troop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Swarm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Army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Flock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Pride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School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Gaggle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Murder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FA3B38-8139-7BA6-2C3D-C7D10D8F0131}"/>
              </a:ext>
            </a:extLst>
          </p:cNvPr>
          <p:cNvSpPr txBox="1">
            <a:spLocks/>
          </p:cNvSpPr>
          <p:nvPr/>
        </p:nvSpPr>
        <p:spPr>
          <a:xfrm>
            <a:off x="8299946" y="1659117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Crows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Lions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Geese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Dolphins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Fish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Ants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Bees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Birds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Elephants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Rhinos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Foxes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Monkeys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3E8FA83-5A15-7C93-9921-732F8DBC69AD}"/>
              </a:ext>
            </a:extLst>
          </p:cNvPr>
          <p:cNvSpPr txBox="1">
            <a:spLocks/>
          </p:cNvSpPr>
          <p:nvPr/>
        </p:nvSpPr>
        <p:spPr>
          <a:xfrm>
            <a:off x="276226" y="1659118"/>
            <a:ext cx="396239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am going to give you 12 collective nouns and animals.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guess which matches with which? </a:t>
            </a:r>
          </a:p>
          <a:p>
            <a:endParaRPr lang="en-GB" sz="3200" i="1" u="sng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Perhaps you could use a dictionary if you get stuck!</a:t>
            </a:r>
          </a:p>
          <a:p>
            <a:endParaRPr lang="en-GB" sz="3200" i="1" u="sng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95C8B2A-3ABE-D7CE-3840-F6788B800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54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32CB4-2C7B-6D68-9E76-7A697D52A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D4DDC84-A52C-2E1F-FAA7-27108623A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5CCF75-22F9-02FD-0B49-EDD20F83DA4F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A9CA97-FDA7-A3B2-8FCB-DA4389ACCF93}"/>
              </a:ext>
            </a:extLst>
          </p:cNvPr>
          <p:cNvSpPr txBox="1">
            <a:spLocks/>
          </p:cNvSpPr>
          <p:nvPr/>
        </p:nvSpPr>
        <p:spPr>
          <a:xfrm>
            <a:off x="380854" y="1638300"/>
            <a:ext cx="11334896" cy="45624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murder of crows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pride of lions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gaggle of geese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pod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 dolphins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school of fish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army of ants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swarm of bees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flock of birds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herd of elephants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crash of rhinos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skulk of foxes</a:t>
            </a:r>
          </a:p>
          <a:p>
            <a:pPr marL="714375" indent="-714375">
              <a:lnSpc>
                <a:spcPct val="150000"/>
              </a:lnSpc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troop of monkeys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190EDD3-519C-90A7-2F1E-3DB0806F8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053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Widescreen</PresentationFormat>
  <Paragraphs>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2025-12-22T10:15:09Z</dcterms:modified>
</cp:coreProperties>
</file>